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Créer un fichier **bootstrap.tsx**
```tsx
import { createRoot } from "react-dom/client";
import { RouterProvider } from "react-router-dom";
import { createRouter } from "./routing/router-factory";
import type { RoutingStrategy } from "./routing/types";
const mount = ({
  mountPoint,
  initialPathname,
  routingStrategy,
}: {
  mountPoint: HTMLElement;
  initialPathname?: string;
  routingStrategy?: RoutingStrategy;
}) =&gt; {
  const router = createRouter({ strategy: routingStrategy, initialPathname });
  const root = createRoot(mountPoint);
  root.render(&lt;RouterProvider router={router} /&gt;);
  return () =&gt; queueMicrotask(() =&gt; root.unmount());
};
export { mount };
```
---
**routing/router-factory.ts**
```ts
import { createBrowserRouter, createMemoryRouter } from "react-router-dom";
import { routes } from "./routes";
import type { RoutingStrategy } from "./types";
interface CreateRouterProps {
  strategy?: RoutingStrategy;
  initialPathname?: string;
}
export function createRouter({ strategy, initialPathname }: CreateRouterProps) {
  if (strategy === "browser") {
    return createBrowserRouter(routes);
  }
  const initialEntries = [initialPathname || "/"];
  return createMemoryRouter(routes, { initialEntries: initialEntries });
}
```
---
**routing/routes.tsx**
Le fichier root.tsx sans le browserRouter et renommage _*router*_ en routes.
```tsx
import App from "App";
export const routes = [
  { path: "/remote-routes", element: &lt;div&gt;Test router in remote &lt;/div&gt; },
  { path: "/", element: &lt;App /&gt; },
];
```
---
Dans le **main.tsx**
```tsx
import "./index.css";
import("./bootstrap").then(({ mount }) =&gt; {
  const localRoot = document.getElementById("root") as HTMLElement;
  mount({
    mountPoint: localRoot!,
    routingStrategy: "browser",
  });
});
export {};
```
---
# On test que le remote n'est pas cassé
```bash
yarn dev:remote
yarn build:remote
yarn serve:remote
```
http://localhost:5001/remote-routes
Tout à l'air ok !
---
# On modifie l'export
```ts
  "./remoteApp": "./src/bootstrap.tsx"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2023-05-10T09:26:09Z</dcterms:created>
  <dcterms:modified xsi:type="dcterms:W3CDTF">2023-05-10T09:26:09Z</dcterms:modified>
</cp:coreProperties>
</file>